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2" r:id="rId7"/>
    <p:sldId id="263" r:id="rId8"/>
    <p:sldId id="261" r:id="rId9"/>
    <p:sldId id="264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6ajO8Mz4JI0&amp;t=45s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DHmymDxiEk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RscyC8bdd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hHoUFwUe8I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BUPusVgdj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CD4849-BF85-4DFD-8F1A-17B65A5E2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9772" y="4735884"/>
            <a:ext cx="3194538" cy="1641490"/>
          </a:xfrm>
        </p:spPr>
        <p:txBody>
          <a:bodyPr/>
          <a:lstStyle/>
          <a:p>
            <a:r>
              <a:rPr lang="ru-RU" dirty="0"/>
              <a:t>Ждун</a:t>
            </a:r>
            <a:endParaRPr lang="nl-NL" dirty="0"/>
          </a:p>
        </p:txBody>
      </p:sp>
      <p:pic>
        <p:nvPicPr>
          <p:cNvPr id="4" name="Afbeelding 3" descr="Afbeelding met grond, zitten, buiten, tafel&#10;&#10;Beschrijving is gegenereerd met zeer hoge betrouwbaarheid">
            <a:extLst>
              <a:ext uri="{FF2B5EF4-FFF2-40B4-BE49-F238E27FC236}">
                <a16:creationId xmlns:a16="http://schemas.microsoft.com/office/drawing/2014/main" id="{3C1798B8-8DEE-4F88-AAA2-52AE71CE4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11" y="1730326"/>
            <a:ext cx="7216276" cy="407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86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03B9CD4-1960-4BB5-B0CF-7FF2A3E49F47}"/>
              </a:ext>
            </a:extLst>
          </p:cNvPr>
          <p:cNvSpPr/>
          <p:nvPr/>
        </p:nvSpPr>
        <p:spPr>
          <a:xfrm>
            <a:off x="800737" y="506436"/>
            <a:ext cx="5594801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https://www.youtube.com/watch?v=6ajO8Mz4JI0&amp;t=45s</a:t>
            </a:r>
            <a:endParaRPr lang="ru-RU" dirty="0"/>
          </a:p>
          <a:p>
            <a:endParaRPr lang="ru-RU" dirty="0"/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Ждун?   Ждун в про́бке</a:t>
            </a: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про́бка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file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шеф / босс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baas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D314FAC-8179-4784-BC13-20D7432A474B}"/>
              </a:ext>
            </a:extLst>
          </p:cNvPr>
          <p:cNvSpPr txBox="1"/>
          <p:nvPr/>
        </p:nvSpPr>
        <p:spPr>
          <a:xfrm>
            <a:off x="6836897" y="2166424"/>
            <a:ext cx="491900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е́хать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rijden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(met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vervoermiddel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е́ду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 е́дешь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е́дет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е́дем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е́дете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е́дут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 descr="Afbeelding met auto&#10;&#10;Beschrijving is gegenereerd met zeer hoge betrouwbaarheid">
            <a:extLst>
              <a:ext uri="{FF2B5EF4-FFF2-40B4-BE49-F238E27FC236}">
                <a16:creationId xmlns:a16="http://schemas.microsoft.com/office/drawing/2014/main" id="{B74D1F5E-1F07-44A8-B3A8-9B6B2BF1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95" y="3221501"/>
            <a:ext cx="5591143" cy="303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3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044CB4A-4691-482B-A8B8-EEDBB5EFC637}"/>
              </a:ext>
            </a:extLst>
          </p:cNvPr>
          <p:cNvSpPr/>
          <p:nvPr/>
        </p:nvSpPr>
        <p:spPr>
          <a:xfrm>
            <a:off x="1448791" y="1091978"/>
            <a:ext cx="475506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https://www.youtube.com/watch?v=DHmymDxiEk8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Ждун в аэропорту́</a:t>
            </a: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до́лго: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нача́ла: 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eerst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пото́м: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later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спать, я сплю, ты спишь: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slapen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ему сни́тся, что...: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droomt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nl-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 descr="Afbeelding met lucht, buiten, weg, vliegtuig&#10;&#10;Beschrijving is gegenereerd met zeer hoge betrouwbaarheid">
            <a:extLst>
              <a:ext uri="{FF2B5EF4-FFF2-40B4-BE49-F238E27FC236}">
                <a16:creationId xmlns:a16="http://schemas.microsoft.com/office/drawing/2014/main" id="{FE03576A-7D41-4182-9ACF-17E8152AA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841" y="2447779"/>
            <a:ext cx="5276023" cy="29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9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C03C2D9B-A74C-4902-82CE-9F78482A9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5" y="731519"/>
            <a:ext cx="10381309" cy="537603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934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ebouw, buiten, grond, man&#10;&#10;Beschrijving is gegenereerd met zeer hoge betrouwbaarheid">
            <a:extLst>
              <a:ext uri="{FF2B5EF4-FFF2-40B4-BE49-F238E27FC236}">
                <a16:creationId xmlns:a16="http://schemas.microsoft.com/office/drawing/2014/main" id="{48529DFB-672A-465F-8A49-6AE65DC2B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677" y="323556"/>
            <a:ext cx="6253089" cy="62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9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3147E6-3932-473E-91E8-7DB750AC9ADD}"/>
              </a:ext>
            </a:extLst>
          </p:cNvPr>
          <p:cNvSpPr/>
          <p:nvPr/>
        </p:nvSpPr>
        <p:spPr>
          <a:xfrm>
            <a:off x="3019758" y="1879769"/>
            <a:ext cx="501130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https://www.youtube.com/watch?v=GRscyC8bddg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4000" b="1" dirty="0"/>
              <a:t>Где Ждун?</a:t>
            </a:r>
            <a:endParaRPr lang="en-US" sz="4000" b="1" dirty="0"/>
          </a:p>
          <a:p>
            <a:endParaRPr lang="en-US" sz="4000" b="1" dirty="0"/>
          </a:p>
          <a:p>
            <a:r>
              <a:rPr lang="en-US" sz="3200" b="1" dirty="0"/>
              <a:t>(</a:t>
            </a:r>
            <a:r>
              <a:rPr lang="ru-RU" sz="3200" b="1" dirty="0"/>
              <a:t>На родине Ждуна́)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115108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29B5FD6-24F5-4B98-BC49-3D3B96EA5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" y="0"/>
            <a:ext cx="12191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B1C0999-6083-4D15-99E1-C8AF0D7B6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51" y="914400"/>
            <a:ext cx="9212518" cy="51980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199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waterzoogdier, dier, zeehond, zoogdier&#10;&#10;Beschrijving is gegenereerd met zeer hoge betrouwbaarheid">
            <a:extLst>
              <a:ext uri="{FF2B5EF4-FFF2-40B4-BE49-F238E27FC236}">
                <a16:creationId xmlns:a16="http://schemas.microsoft.com/office/drawing/2014/main" id="{44062F14-9343-4944-A1AB-738F81827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" y="0"/>
            <a:ext cx="12181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9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7E2C181-8238-4FDC-9FBC-F1116C8C0860}"/>
              </a:ext>
            </a:extLst>
          </p:cNvPr>
          <p:cNvSpPr/>
          <p:nvPr/>
        </p:nvSpPr>
        <p:spPr>
          <a:xfrm>
            <a:off x="3519506" y="1767226"/>
            <a:ext cx="5109091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https://www.youtube.com/watch?v=UhHoUFwUe8I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Ждун?</a:t>
            </a: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це́нтре вла́сти)</a:t>
            </a:r>
            <a:endParaRPr lang="nl-N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власть</a:t>
            </a:r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(v.)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873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1A5046C-0755-4EEC-97E0-668F905EBECA}"/>
              </a:ext>
            </a:extLst>
          </p:cNvPr>
          <p:cNvSpPr/>
          <p:nvPr/>
        </p:nvSpPr>
        <p:spPr>
          <a:xfrm>
            <a:off x="3605946" y="1556211"/>
            <a:ext cx="5057795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https://www.youtube.com/watch?v=MBUPusVgdjg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Ждун в о́череди</a:t>
            </a:r>
          </a:p>
          <a:p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о́чередь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(v.)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wachtrij</a:t>
            </a:r>
            <a:endParaRPr lang="nl-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3933763"/>
      </p:ext>
    </p:extLst>
  </p:cSld>
  <p:clrMapOvr>
    <a:masterClrMapping/>
  </p:clrMapOvr>
</p:sld>
</file>

<file path=ppt/theme/theme1.xml><?xml version="1.0" encoding="utf-8"?>
<a:theme xmlns:a="http://schemas.openxmlformats.org/drawingml/2006/main" name="Diept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Diepte</Template>
  <TotalTime>89</TotalTime>
  <Words>169</Words>
  <Application>Microsoft Office PowerPoint</Application>
  <PresentationFormat>Breedbeeld</PresentationFormat>
  <Paragraphs>47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Corbel</vt:lpstr>
      <vt:lpstr>Diepte</vt:lpstr>
      <vt:lpstr>Ждун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Ждун</dc:title>
  <dc:creator>Dorie</dc:creator>
  <cp:lastModifiedBy>Dorie</cp:lastModifiedBy>
  <cp:revision>26</cp:revision>
  <dcterms:created xsi:type="dcterms:W3CDTF">2017-10-03T11:01:26Z</dcterms:created>
  <dcterms:modified xsi:type="dcterms:W3CDTF">2017-10-05T08:54:00Z</dcterms:modified>
</cp:coreProperties>
</file>